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84" r:id="rId3"/>
    <p:sldId id="285" r:id="rId4"/>
    <p:sldId id="292" r:id="rId5"/>
    <p:sldId id="282" r:id="rId6"/>
    <p:sldId id="267" r:id="rId7"/>
    <p:sldId id="257" r:id="rId8"/>
    <p:sldId id="258" r:id="rId9"/>
    <p:sldId id="286" r:id="rId10"/>
    <p:sldId id="259" r:id="rId11"/>
    <p:sldId id="287" r:id="rId12"/>
    <p:sldId id="260" r:id="rId13"/>
    <p:sldId id="270" r:id="rId14"/>
    <p:sldId id="271" r:id="rId15"/>
    <p:sldId id="272" r:id="rId16"/>
    <p:sldId id="261" r:id="rId17"/>
    <p:sldId id="277" r:id="rId18"/>
    <p:sldId id="274" r:id="rId19"/>
    <p:sldId id="275" r:id="rId20"/>
    <p:sldId id="276" r:id="rId21"/>
    <p:sldId id="262" r:id="rId22"/>
    <p:sldId id="290" r:id="rId23"/>
    <p:sldId id="263" r:id="rId24"/>
    <p:sldId id="265" r:id="rId25"/>
    <p:sldId id="291" r:id="rId26"/>
    <p:sldId id="266" r:id="rId27"/>
    <p:sldId id="289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2BCF-DC7E-4FAE-A6B5-B983B37FDC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4D766-C9B7-45E5-AD3C-D698A09A2B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073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4D766-C9B7-45E5-AD3C-D698A09A2B1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616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A10601-E411-4A15-B8CE-E5AD3AE39872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E79141-6445-4888-BEBA-8FAAFFD90273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yHrrKmzRE" TargetMode="External"/><Relationship Id="rId2" Type="http://schemas.openxmlformats.org/officeDocument/2006/relationships/hyperlink" Target="https://curriculumnacional.mineduc.cl/estudiante/621/w3-propertyvalue-4941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.ixl.com/math/1-grado/contar-de-dos-en-dos-de-cinco-en-cinco-y-de-diez-en-diez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a.ixl.com/math/1-grado/contar-seg%C3%BAn-patrones" TargetMode="External"/><Relationship Id="rId2" Type="http://schemas.openxmlformats.org/officeDocument/2006/relationships/hyperlink" Target="https://la.ixl.com/math/1-grado/rectas-num%C3%A9ric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34652" y="4941168"/>
            <a:ext cx="7393324" cy="1470025"/>
          </a:xfrm>
        </p:spPr>
        <p:txBody>
          <a:bodyPr/>
          <a:lstStyle/>
          <a:p>
            <a:pPr algn="ctr"/>
            <a:r>
              <a:rPr lang="es-CL" dirty="0"/>
              <a:t>3° SEMANA </a:t>
            </a:r>
            <a:br>
              <a:rPr lang="es-CL" dirty="0"/>
            </a:br>
            <a:r>
              <a:rPr lang="es-CL" dirty="0"/>
              <a:t>TRABAJANDO EN CASA</a:t>
            </a:r>
          </a:p>
        </p:txBody>
      </p:sp>
      <p:pic>
        <p:nvPicPr>
          <p:cNvPr id="7170" name="Picture 2" descr="Resultado de imagen para matem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52" y="404664"/>
            <a:ext cx="75052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6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Actividad N°3</a:t>
            </a:r>
            <a:b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Representar números concretamente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800600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En una hoja de papel ( cuaderno, oficio o cartulina) representan concretamente los números del 1 al 10 con diferentes materiales, como semillas, hojas de árboles, cuadrados de papel, mondadientes sin puntas u otros.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Materiales: Hojas de papel, pegamento y objetos para pegar.</a:t>
            </a:r>
          </a:p>
          <a:p>
            <a:pPr marL="1947672" lvl="8" indent="0" algn="just"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0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Ejemplo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8812"/>
            <a:ext cx="7448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1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498178"/>
          </a:xfrm>
        </p:spPr>
        <p:txBody>
          <a:bodyPr>
            <a:noAutofit/>
          </a:bodyPr>
          <a:lstStyle/>
          <a:p>
            <a:pPr algn="ctr"/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Actividad N° 4</a:t>
            </a:r>
            <a:b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Representar cantidades de manea Pictórica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065315"/>
          </a:xfrm>
        </p:spPr>
        <p:txBody>
          <a:bodyPr>
            <a:normAutofit fontScale="92500"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Observa las siguientes imágenes con mucha atención y luego: 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A) Cuenta y comunica en voz alta el número representado en cada recuadro. 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B) Lee en voz alta la cantidad de objetos que están en los recuadros y represéntalos en una hoja de manera pictórica siguiendo el ejemplo.</a:t>
            </a:r>
          </a:p>
        </p:txBody>
      </p:sp>
    </p:spTree>
    <p:extLst>
      <p:ext uri="{BB962C8B-B14F-4D97-AF65-F5344CB8AC3E}">
        <p14:creationId xmlns:p14="http://schemas.microsoft.com/office/powerpoint/2010/main" val="16496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CL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47800"/>
            <a:ext cx="7920880" cy="5188770"/>
          </a:xfrm>
        </p:spPr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Cuento cuantos patos hay en cada recuadro.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Ahora represento en una hoja la cantidad de patos que hay en cada recuadro.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6"/>
          <a:stretch/>
        </p:blipFill>
        <p:spPr bwMode="auto">
          <a:xfrm>
            <a:off x="2518139" y="2420888"/>
            <a:ext cx="4162425" cy="14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8"/>
          <a:stretch/>
        </p:blipFill>
        <p:spPr bwMode="auto">
          <a:xfrm>
            <a:off x="2627784" y="5683636"/>
            <a:ext cx="4162425" cy="95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1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1.-            ¡Ahora tú!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556792"/>
            <a:ext cx="701247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67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8"/>
          <a:stretch/>
        </p:blipFill>
        <p:spPr bwMode="auto">
          <a:xfrm>
            <a:off x="1813279" y="649644"/>
            <a:ext cx="6480720" cy="23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862"/>
          <a:stretch/>
        </p:blipFill>
        <p:spPr bwMode="auto">
          <a:xfrm>
            <a:off x="1979712" y="3341403"/>
            <a:ext cx="6480720" cy="243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2.- </a:t>
            </a:r>
          </a:p>
        </p:txBody>
      </p:sp>
    </p:spTree>
    <p:extLst>
      <p:ext uri="{BB962C8B-B14F-4D97-AF65-F5344CB8AC3E}">
        <p14:creationId xmlns:p14="http://schemas.microsoft.com/office/powerpoint/2010/main" val="342359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 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Observa con atención cada una de las siguientes imágenes y luego: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A) Represéntalos de manera pictórica. 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B) Represéntalos de manera simbólica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C) Cuenta y lee el número de cada una de las imágenes.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Sigue el ejemplo y lo harás muy bien.</a:t>
            </a:r>
          </a:p>
          <a:p>
            <a:pPr marL="82296" indent="0" algn="just">
              <a:buNone/>
            </a:pP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esta actividad puedes utilizar una hoja o un cuaderno</a:t>
            </a:r>
            <a:r>
              <a:rPr lang="es-CL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39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Ejemplo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7862"/>
            <a:ext cx="7426299" cy="50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1.-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72553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4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/>
          <a:stretch/>
        </p:blipFill>
        <p:spPr bwMode="auto">
          <a:xfrm>
            <a:off x="1331639" y="260648"/>
            <a:ext cx="695964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2.- </a:t>
            </a:r>
          </a:p>
        </p:txBody>
      </p:sp>
    </p:spTree>
    <p:extLst>
      <p:ext uri="{BB962C8B-B14F-4D97-AF65-F5344CB8AC3E}">
        <p14:creationId xmlns:p14="http://schemas.microsoft.com/office/powerpoint/2010/main" val="30130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1733" y="116632"/>
            <a:ext cx="7498080" cy="541207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Estimados apoderados:</a:t>
            </a:r>
          </a:p>
          <a:p>
            <a:pPr marL="82296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Durante esta semana daremos inicio al desarrollo de los contenidos correspondientes a la Unidad N° 1 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“Iniciando en los números”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para esto  utilizaremos material: concreto, pictórico y simbólico</a:t>
            </a:r>
          </a:p>
          <a:p>
            <a:pPr marL="82296" indent="0"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Concreto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:Los niños (as) participan de una actividad utilizando materiales concretos como cubos, bloques, palitos, fichas, entre otros, que ayudan a desarrollar la comprensión.</a:t>
            </a:r>
          </a:p>
          <a:p>
            <a:pPr marL="82296" indent="0">
              <a:buNone/>
            </a:pPr>
            <a:endParaRPr lang="es-CL" dirty="0"/>
          </a:p>
        </p:txBody>
      </p:sp>
      <p:pic>
        <p:nvPicPr>
          <p:cNvPr id="4" name="Picture 2" descr="Resultado de imagen para de que se trata el copi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11" b="58372"/>
          <a:stretch/>
        </p:blipFill>
        <p:spPr bwMode="auto">
          <a:xfrm>
            <a:off x="3630893" y="5229200"/>
            <a:ext cx="287975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6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16" y="464987"/>
            <a:ext cx="8009250" cy="332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0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 6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1"/>
            <a:ext cx="7643192" cy="5472607"/>
          </a:xfrm>
        </p:spPr>
        <p:txBody>
          <a:bodyPr>
            <a:normAutofit fontScale="70000" lnSpcReduction="20000"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Lee en voz alta los números que hay en las cajas y luego: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Representa cada uno de ellos de manera pictórica. 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Representa cada uno de ellos de manera concreta (puedes utilizar los elementos que utilizaste en la Actividad N°1)</a:t>
            </a:r>
          </a:p>
          <a:p>
            <a:pPr marL="82296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Ahora responde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1.- ¿Cuál es el número menor?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2.- ¿Cuál es el número mayor?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realizar esta actividad las veces que quieras utilizando otros números.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8884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4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33201"/>
            <a:ext cx="654684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9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 7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Junto a tu familia confeccionen una huincha numérica, utilizando  una cartulina, hojas de block, hojas oficio u otro papel.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No olvides que debes escribir los números de izquierda a derecha y debes comenzar desde el 0 hasta el 20.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Luego pega esta huincha en algún lugar de tu casa para que siempre la puedas ver y así los aprenderás mas rápido los números.</a:t>
            </a: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idea de esta actividad es que los niños (as) puedan ubicar los números correctamente, identificando qué número va antes y cual va después.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437112"/>
            <a:ext cx="729523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4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24745"/>
            <a:ext cx="7571184" cy="3600400"/>
          </a:xfrm>
        </p:spPr>
        <p:txBody>
          <a:bodyPr>
            <a:normAutofit fontScale="85000" lnSpcReduction="10000"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Junto a tu familia, ordenen de menor a mayor  las cantidades que están registradas en las cinco cartas: 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Representan con cubos apilables (o con los elementos que utilizaste en la actividad N°1) las cantidades que indican las cartas y con ello verifica el orden realizado. 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Ahora realiza el mismo ejercicio pero ordenándolo de mayor a menor.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570540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02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57064"/>
          </a:xfrm>
        </p:spPr>
        <p:txBody>
          <a:bodyPr/>
          <a:lstStyle/>
          <a:p>
            <a:r>
              <a:rPr lang="es-CL" dirty="0"/>
              <a:t>Ordenamos de Menor a Mayor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04864"/>
            <a:ext cx="7248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08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 9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rmAutofit fontScale="77500" lnSpcReduction="20000"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Junto a un familiar o más, escriban sus nombres en tiras de papel cuadriculado, luego corten las letras de cada nombre (la idea es que cada letra quede suelta). </a:t>
            </a:r>
          </a:p>
          <a:p>
            <a:pPr marL="82296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A continuación: 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Cuenten las letras de los nombres de cada uno.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Comparen el total de letras de los diferentes nombres de cada uno.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¿Quién tiene el mayor número de letras en su nombre? 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¿Quién tiene el menor número de letras en su nombre? 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Puedes realizar esta actividad la cantidad de veces que tu quieras.</a:t>
            </a:r>
          </a:p>
        </p:txBody>
      </p:sp>
    </p:spTree>
    <p:extLst>
      <p:ext uri="{BB962C8B-B14F-4D97-AF65-F5344CB8AC3E}">
        <p14:creationId xmlns:p14="http://schemas.microsoft.com/office/powerpoint/2010/main" val="1210043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968552" cy="42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Tijeras De Vector. Ilustración De Vector De Tijera Ilustraciones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100811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59632" y="5517232"/>
            <a:ext cx="7498080" cy="11430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Katherine tiene el mayor números de letras, tiene 9.</a:t>
            </a:r>
          </a:p>
          <a:p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Romina tiene el menor número de letras, tiene 6.</a:t>
            </a:r>
          </a:p>
        </p:txBody>
      </p:sp>
    </p:spTree>
    <p:extLst>
      <p:ext uri="{BB962C8B-B14F-4D97-AF65-F5344CB8AC3E}">
        <p14:creationId xmlns:p14="http://schemas.microsoft.com/office/powerpoint/2010/main" val="3937715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Solución Actividad N°5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2422"/>
            <a:ext cx="60576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3848"/>
            <a:ext cx="4940796" cy="659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92500" lnSpcReduction="10000"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Pictórico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: Después el concepto es modelado a nivel pictórico, lo que facilita la visualización del problema (esto se refiere a marcas que representan una cantidad, pueden ser dibujados con palitos, círculos, cuadrados, etc.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Simbólico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: Por último, el concepto se representa utilizando números y símbolos matemáticos. </a:t>
            </a:r>
          </a:p>
          <a:p>
            <a:pPr marL="82296" indent="0">
              <a:buNone/>
            </a:pP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s-CL" sz="4000" b="1" dirty="0">
                <a:latin typeface="Arial" panose="020B0604020202020204" pitchFamily="34" charset="0"/>
                <a:cs typeface="Arial" panose="020B0604020202020204" pitchFamily="34" charset="0"/>
              </a:rPr>
              <a:t>3 + 2 = 5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Picture 2" descr="Resultado de imagen para de que se trata el copi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0" r="50000" b="41329"/>
          <a:stretch/>
        </p:blipFill>
        <p:spPr bwMode="auto">
          <a:xfrm>
            <a:off x="2715843" y="3136598"/>
            <a:ext cx="449522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90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Para seguir practicando puedes ingresar a los siguientes links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https://curriculumnacional.mineduc.cl/estudiante/621/w3-propertyvalue-49410.html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https://www.youtube.com/watch?v=3yyHrrKmzRE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https://la.ixl.com/math/1-grado/contar-de-dos-en-dos-de-cinco-en-cinco-y-de-diez-en-diez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4339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https://la.ixl.com/math/1-grado/rectas-num%C3%A9ricas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https://la.ixl.com/math/1-grado/contar-seg%C3%BAn-patrones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92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BBE7D38-5F11-44D9-8477-948C29CA2EBD}"/>
              </a:ext>
            </a:extLst>
          </p:cNvPr>
          <p:cNvGrpSpPr/>
          <p:nvPr/>
        </p:nvGrpSpPr>
        <p:grpSpPr>
          <a:xfrm>
            <a:off x="1559529" y="1556792"/>
            <a:ext cx="7362656" cy="5077534"/>
            <a:chOff x="1559529" y="1556792"/>
            <a:chExt cx="7362656" cy="507753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866381C-E026-4104-9017-7186CB983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529" y="1556792"/>
              <a:ext cx="5687219" cy="5077534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F02CDA3-C63F-4E33-8E77-1513503FC8EB}"/>
                </a:ext>
              </a:extLst>
            </p:cNvPr>
            <p:cNvSpPr txBox="1"/>
            <p:nvPr/>
          </p:nvSpPr>
          <p:spPr>
            <a:xfrm>
              <a:off x="7264588" y="2276872"/>
              <a:ext cx="1657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Trabajo con material concreto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ADCA424-8CCC-4C64-BF60-3AAF0DC14D8C}"/>
                </a:ext>
              </a:extLst>
            </p:cNvPr>
            <p:cNvSpPr txBox="1"/>
            <p:nvPr/>
          </p:nvSpPr>
          <p:spPr>
            <a:xfrm>
              <a:off x="7159697" y="4188006"/>
              <a:ext cx="1657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Trabajo con a nivel pictórico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9882366-6228-4BEB-A37D-F97CF0F44978}"/>
                </a:ext>
              </a:extLst>
            </p:cNvPr>
            <p:cNvSpPr txBox="1"/>
            <p:nvPr/>
          </p:nvSpPr>
          <p:spPr>
            <a:xfrm>
              <a:off x="7246748" y="5546849"/>
              <a:ext cx="1657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Trabajo con a nivel simbólico (números)</a:t>
              </a:r>
            </a:p>
          </p:txBody>
        </p:sp>
        <p:sp>
          <p:nvSpPr>
            <p:cNvPr id="7" name="Signo más 6">
              <a:extLst>
                <a:ext uri="{FF2B5EF4-FFF2-40B4-BE49-F238E27FC236}">
                  <a16:creationId xmlns:a16="http://schemas.microsoft.com/office/drawing/2014/main" id="{FFE8EF58-8130-4BD5-9485-7F2D62BC1932}"/>
                </a:ext>
              </a:extLst>
            </p:cNvPr>
            <p:cNvSpPr/>
            <p:nvPr/>
          </p:nvSpPr>
          <p:spPr>
            <a:xfrm>
              <a:off x="3059832" y="4188006"/>
              <a:ext cx="423128" cy="4985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Signo más 7">
              <a:extLst>
                <a:ext uri="{FF2B5EF4-FFF2-40B4-BE49-F238E27FC236}">
                  <a16:creationId xmlns:a16="http://schemas.microsoft.com/office/drawing/2014/main" id="{1DBF09CF-0EE1-45E8-BE64-925C2E644F08}"/>
                </a:ext>
              </a:extLst>
            </p:cNvPr>
            <p:cNvSpPr/>
            <p:nvPr/>
          </p:nvSpPr>
          <p:spPr>
            <a:xfrm>
              <a:off x="2838520" y="5759244"/>
              <a:ext cx="423128" cy="4985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Es igual a 8">
              <a:extLst>
                <a:ext uri="{FF2B5EF4-FFF2-40B4-BE49-F238E27FC236}">
                  <a16:creationId xmlns:a16="http://schemas.microsoft.com/office/drawing/2014/main" id="{28FDE1BF-5385-46DD-B8AC-0A8D128A7011}"/>
                </a:ext>
              </a:extLst>
            </p:cNvPr>
            <p:cNvSpPr/>
            <p:nvPr/>
          </p:nvSpPr>
          <p:spPr>
            <a:xfrm>
              <a:off x="4385299" y="4298612"/>
              <a:ext cx="423129" cy="36004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</p:grpSp>
      <p:sp>
        <p:nvSpPr>
          <p:cNvPr id="11" name="1 Título">
            <a:extLst>
              <a:ext uri="{FF2B5EF4-FFF2-40B4-BE49-F238E27FC236}">
                <a16:creationId xmlns:a16="http://schemas.microsoft.com/office/drawing/2014/main" id="{07FBE588-CE96-4609-8BD0-342214956A8E}"/>
              </a:ext>
            </a:extLst>
          </p:cNvPr>
          <p:cNvSpPr txBox="1">
            <a:spLocks/>
          </p:cNvSpPr>
          <p:nvPr/>
        </p:nvSpPr>
        <p:spPr>
          <a:xfrm>
            <a:off x="1111766" y="357149"/>
            <a:ext cx="7393324" cy="75751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CL" dirty="0"/>
              <a:t>Para mayor claridad…</a:t>
            </a:r>
          </a:p>
        </p:txBody>
      </p:sp>
    </p:spTree>
    <p:extLst>
      <p:ext uri="{BB962C8B-B14F-4D97-AF65-F5344CB8AC3E}">
        <p14:creationId xmlns:p14="http://schemas.microsoft.com/office/powerpoint/2010/main" val="185716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5472608"/>
          </a:xfrm>
        </p:spPr>
        <p:txBody>
          <a:bodyPr>
            <a:normAutofit fontScale="92500" lnSpcReduction="20000"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Durante esta semana encontraran diversas actividades, se recomienda distribuir el trabajo y </a:t>
            </a:r>
            <a:r>
              <a:rPr lang="es-CL" u="sng" dirty="0">
                <a:latin typeface="Arial" panose="020B0604020202020204" pitchFamily="34" charset="0"/>
                <a:cs typeface="Arial" panose="020B0604020202020204" pitchFamily="34" charset="0"/>
              </a:rPr>
              <a:t>realizarlo paulatinamente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para asegurar un buen aprendizaje.</a:t>
            </a:r>
          </a:p>
          <a:p>
            <a:pPr marL="82296" indent="0"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Por eso recuerde que:</a:t>
            </a:r>
          </a:p>
          <a:p>
            <a:pPr marL="82296" indent="0" algn="just"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“Es de suma importancia que en casa, cada familia organice el trabajo de su hijo(a), estableciendo horarios diarios, para que puedan cumplir con las actividades asignadas y así avanzar en sus aprendizajes.”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997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trabajaremos esta semana?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00200"/>
            <a:ext cx="7776864" cy="50691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Contar números naturales del 0 al 20, de 1 en 1, de 2 en 2, de 5 en 5 y de 10 en 10, hacia delante y hacia atrás, empezando por cualquier número menor que 20. 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Leer números del 0 al 20 y representarlos de manera concreta, pictórica y simbólica.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Comparar y ordenar números del 0 al 20 de menor a mayor y/o viceversa, utilizando material concreto y/o software educativo.</a:t>
            </a:r>
          </a:p>
          <a:p>
            <a:pPr algn="just"/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realización de estas actividades seria de mucha ayuda que cada niño (a) cuente con un cuaderno de trabajo , en donde pueda ir registrando las actividades realizadas de ahora en adelante, de lo contrario podría trabajar en hojas de oficio o de forma verbal junto a su familia.</a:t>
            </a:r>
          </a:p>
        </p:txBody>
      </p:sp>
    </p:spTree>
    <p:extLst>
      <p:ext uri="{BB962C8B-B14F-4D97-AF65-F5344CB8AC3E}">
        <p14:creationId xmlns:p14="http://schemas.microsoft.com/office/powerpoint/2010/main" val="114906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 1 </a:t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Contar de 1 en 1 y de 2 en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Con la ayuda de un adulto reúnan algunas colecciones de objetos que puedan contar, pueden ser botones, conchitas, piedritas, tapas de botellas, legos, etc., y los cuentan de 1 en 1 y luego agrupa de 2 en 2 la colección que estás utilizando y cuéntalas en voz alta (el objetivo es que logres contar de 2 en 2 observando tus colecciones).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Repite esta actividad las veces </a:t>
            </a:r>
          </a:p>
          <a:p>
            <a:pPr marL="82296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que quieras.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9218" name="Picture 2" descr="Resultado de imagen para niño contando obje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7191"/>
            <a:ext cx="2089364" cy="16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6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 N°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268760"/>
            <a:ext cx="7944198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Junto a tu familia escriban sus nombres en una hoja.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Luego  cuenten las vocales de los nombres de los integrantes de tu familia. 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Marcan con color las vocales de los nombres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Asignan a cada vocal un objeto de la colección que ya utilizaste en la  Actividad N°1(1 vocal 1 objeto)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Hacen un tren con los objetos recolectados y los cuentan.</a:t>
            </a:r>
          </a:p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Ahora responde</a:t>
            </a:r>
          </a:p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1.- ¿Quién tiene la mayor cantidad de vocales </a:t>
            </a:r>
          </a:p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en su nombre?</a:t>
            </a:r>
          </a:p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2.- ¿Quién tiene la menor cantidad de vocales </a:t>
            </a:r>
          </a:p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en su nombre?</a:t>
            </a:r>
          </a:p>
        </p:txBody>
      </p:sp>
      <p:pic>
        <p:nvPicPr>
          <p:cNvPr id="10242" name="Picture 2" descr="Resultado de imagen para niño contando obje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2"/>
          <a:stretch/>
        </p:blipFill>
        <p:spPr bwMode="auto">
          <a:xfrm>
            <a:off x="7668344" y="5617"/>
            <a:ext cx="1083693" cy="13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3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616624"/>
          </a:xfrm>
        </p:spPr>
        <p:txBody>
          <a:bodyPr>
            <a:normAutofit fontScale="92500"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El nombre Katherine tiene la mayor cantidad de vocales, porque lleva 4 vocales.</a:t>
            </a:r>
          </a:p>
          <a:p>
            <a:r>
              <a:rPr lang="es-CL" dirty="0"/>
              <a:t>El nombre Romina tiene la menor cantidad de vocales, porque lleva 3 vocales.</a:t>
            </a:r>
          </a:p>
          <a:p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3024336" cy="358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83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</TotalTime>
  <Words>1293</Words>
  <Application>Microsoft Office PowerPoint</Application>
  <PresentationFormat>Presentación en pantalla (4:3)</PresentationFormat>
  <Paragraphs>125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Verdana</vt:lpstr>
      <vt:lpstr>Wingdings 2</vt:lpstr>
      <vt:lpstr>Solsticio</vt:lpstr>
      <vt:lpstr>3° SEMANA  TRABAJANDO EN CASA</vt:lpstr>
      <vt:lpstr>Presentación de PowerPoint</vt:lpstr>
      <vt:lpstr>Presentación de PowerPoint</vt:lpstr>
      <vt:lpstr>Presentación de PowerPoint</vt:lpstr>
      <vt:lpstr>Presentación de PowerPoint</vt:lpstr>
      <vt:lpstr>¿Qué trabajaremos esta semana?</vt:lpstr>
      <vt:lpstr>Actividad N° 1  Contar de 1 en 1 y de 2 en 2</vt:lpstr>
      <vt:lpstr>Actividad N° 2</vt:lpstr>
      <vt:lpstr>Ejemplo: </vt:lpstr>
      <vt:lpstr>Actividad N°3 Representar números concretamente</vt:lpstr>
      <vt:lpstr>Ejemplo </vt:lpstr>
      <vt:lpstr>Actividad N° 4 Representar cantidades de manea Pictórica </vt:lpstr>
      <vt:lpstr>Ejemplo </vt:lpstr>
      <vt:lpstr>1.-            ¡Ahora tú!</vt:lpstr>
      <vt:lpstr>2.- </vt:lpstr>
      <vt:lpstr>Actividad N° 5</vt:lpstr>
      <vt:lpstr>Ejemplo</vt:lpstr>
      <vt:lpstr>1.-</vt:lpstr>
      <vt:lpstr>2.- </vt:lpstr>
      <vt:lpstr>Presentación de PowerPoint</vt:lpstr>
      <vt:lpstr>Actividad N° 6</vt:lpstr>
      <vt:lpstr>Ejemplo</vt:lpstr>
      <vt:lpstr>Actividad N° 7</vt:lpstr>
      <vt:lpstr>Actividad N°8</vt:lpstr>
      <vt:lpstr>Ejemplo</vt:lpstr>
      <vt:lpstr>Actividad N° 9</vt:lpstr>
      <vt:lpstr>Ejemplo</vt:lpstr>
      <vt:lpstr>Solución Actividad N°5</vt:lpstr>
      <vt:lpstr>Presentación de PowerPoint</vt:lpstr>
      <vt:lpstr>Para seguir practicando puedes ingresar a los siguientes links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Santiago</dc:creator>
  <cp:lastModifiedBy>carolina moreno del val</cp:lastModifiedBy>
  <cp:revision>31</cp:revision>
  <dcterms:created xsi:type="dcterms:W3CDTF">2020-03-25T22:29:58Z</dcterms:created>
  <dcterms:modified xsi:type="dcterms:W3CDTF">2020-03-26T23:30:53Z</dcterms:modified>
</cp:coreProperties>
</file>