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5" r:id="rId7"/>
    <p:sldId id="263" r:id="rId8"/>
    <p:sldId id="264" r:id="rId9"/>
    <p:sldId id="266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B70F5-8B97-4460-8D0A-87CDA5C7C669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7C253-7886-4567-B039-CA71524D8F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7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na.alvarado@agustiniano.c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ejandra.andrades@agustiniano.cl" TargetMode="External"/><Relationship Id="rId4" Type="http://schemas.openxmlformats.org/officeDocument/2006/relationships/hyperlink" Target="mailto:alexandra.miranda@agustiniano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:\Users\evidal\Desktop\agustiniano_alta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578" y="277019"/>
            <a:ext cx="1354733" cy="135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318311" y="486334"/>
            <a:ext cx="307985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b="1" dirty="0">
                <a:solidFill>
                  <a:schemeClr val="tx1"/>
                </a:solidFill>
              </a:rPr>
              <a:t>COLEGIO AGUSTINIANO– EL BOSQUE</a:t>
            </a:r>
            <a:r>
              <a:rPr lang="es-ES_tradnl" sz="1400" dirty="0">
                <a:solidFill>
                  <a:schemeClr val="tx1"/>
                </a:solidFill>
              </a:rPr>
              <a:t> </a:t>
            </a:r>
          </a:p>
          <a:p>
            <a:r>
              <a:rPr lang="es-ES_tradnl" sz="1400" dirty="0">
                <a:solidFill>
                  <a:schemeClr val="tx1"/>
                </a:solidFill>
              </a:rPr>
              <a:t>Un Proyecto Educativo Único y Propio</a:t>
            </a:r>
            <a:endParaRPr lang="es-CL" sz="1400" dirty="0">
              <a:solidFill>
                <a:schemeClr val="tx1"/>
              </a:solidFill>
            </a:endParaRPr>
          </a:p>
          <a:p>
            <a:pPr algn="l"/>
            <a:r>
              <a:rPr lang="es-ES_tradnl" sz="1400" dirty="0">
                <a:solidFill>
                  <a:schemeClr val="tx1"/>
                </a:solidFill>
              </a:rPr>
              <a:t>   Matemáticas- 2° Básico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 rot="21196877">
            <a:off x="2450688" y="1634582"/>
            <a:ext cx="71644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 figuras geométricas </a:t>
            </a:r>
          </a:p>
          <a:p>
            <a:pPr algn="ctr"/>
            <a:r>
              <a:rPr lang="es-ES" sz="5400" b="1" cap="none" spc="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(figuras 2D)</a:t>
            </a:r>
          </a:p>
        </p:txBody>
      </p:sp>
    </p:spTree>
    <p:extLst>
      <p:ext uri="{BB962C8B-B14F-4D97-AF65-F5344CB8AC3E}">
        <p14:creationId xmlns:p14="http://schemas.microsoft.com/office/powerpoint/2010/main" val="3768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4" y="5226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00" y="750332"/>
            <a:ext cx="9613900" cy="223560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32000" y="190500"/>
            <a:ext cx="542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2.- Observa la figura que tiene cada niño y compáralas.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3176441"/>
            <a:ext cx="8394458" cy="186415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389" y="5097346"/>
            <a:ext cx="7557887" cy="159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6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863" y="1401763"/>
            <a:ext cx="8241876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04989" y="633754"/>
            <a:ext cx="6782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ES_tradnl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Dibuja la cantidad de líneas que indica cada figura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C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4" descr="Guía de Matemática 1 º Básico, Unidad 2, segunda parte Nombre:  …………………………………………………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02" y="4320492"/>
            <a:ext cx="5938115" cy="25375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9600" y="3706898"/>
            <a:ext cx="7073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</a:rPr>
              <a:t>4.- Dibuja en tu cuaderno lo siguiente y luego completa la tabla. </a:t>
            </a:r>
          </a:p>
        </p:txBody>
      </p:sp>
      <p:sp>
        <p:nvSpPr>
          <p:cNvPr id="9" name="Explosión 1 8"/>
          <p:cNvSpPr/>
          <p:nvPr/>
        </p:nvSpPr>
        <p:spPr>
          <a:xfrm rot="21280325">
            <a:off x="292100" y="4076962"/>
            <a:ext cx="3865821" cy="27810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Para la próxima clase necesitas tener 1 sobre de papel lustre.</a:t>
            </a:r>
          </a:p>
        </p:txBody>
      </p:sp>
    </p:spTree>
    <p:extLst>
      <p:ext uri="{BB962C8B-B14F-4D97-AF65-F5344CB8AC3E}">
        <p14:creationId xmlns:p14="http://schemas.microsoft.com/office/powerpoint/2010/main" val="404295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046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s Figuras Geométricas en Español - Videos Educativos para Niños ♫  Divertido para aprender # - YouTub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8100" y="5186766"/>
            <a:ext cx="1181115" cy="12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as Figuras Geométricas en Español - Videos Educativos para Niños ♫  Divertido para aprender # - YouTub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1510" y="5327649"/>
            <a:ext cx="1612901" cy="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as Figuras Geométricas en Español - Videos Educativos para Niños ♫  Divertido para aprender # - YouTub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9589" y="5109381"/>
            <a:ext cx="1522411" cy="11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s Figuras Geométricas en Español - Videos Educativos para Niños ♫  Divertido para aprender # - YouTub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5"/>
          <a:stretch/>
        </p:blipFill>
        <p:spPr bwMode="auto">
          <a:xfrm>
            <a:off x="9194785" y="5143193"/>
            <a:ext cx="1270000" cy="12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4481510" y="156853"/>
            <a:ext cx="3757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 olvides…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874" y="1025061"/>
            <a:ext cx="9115425" cy="38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43798" y="236550"/>
            <a:ext cx="5128275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L" sz="4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Recuerda que si presentas dudas puedes   escribir al correo de tu profesora jefe. </a:t>
            </a:r>
          </a:p>
        </p:txBody>
      </p:sp>
      <p:pic>
        <p:nvPicPr>
          <p:cNvPr id="5" name="Picture 2" descr="Globo pizarra mono en la categoria globos para dibujar para decoració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22" y="357270"/>
            <a:ext cx="6442676" cy="52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1620252" y="3885800"/>
            <a:ext cx="4764505" cy="2972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b="1" dirty="0">
              <a:solidFill>
                <a:schemeClr val="bg1"/>
              </a:solidFill>
            </a:endParaRP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2° Básico A : 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/>
              </a:rPr>
              <a:t>johanna.alvarado@agustiniano.cl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2° Básico B :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alexandra.miranda@agustiniano.cl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s-CL" b="1" dirty="0">
              <a:solidFill>
                <a:schemeClr val="bg1"/>
              </a:solidFill>
            </a:endParaRP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2°Básico C </a:t>
            </a:r>
            <a:r>
              <a:rPr lang="es-CL" b="1" dirty="0"/>
              <a:t>: </a:t>
            </a:r>
            <a:r>
              <a:rPr lang="en-US" u="sng" dirty="0">
                <a:solidFill>
                  <a:srgbClr val="A52A2A"/>
                </a:solidFill>
                <a:hlinkClick r:id="rId5"/>
              </a:rPr>
              <a:t>alejandra.andrades@agustiniano.cl</a:t>
            </a:r>
            <a:endParaRPr lang="en-US" dirty="0"/>
          </a:p>
          <a:p>
            <a:endParaRPr lang="es-CL" b="1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2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1982787" y="215322"/>
            <a:ext cx="8226425" cy="120032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ORIENTACIONES PARA TRABAJO PERSONAL </a:t>
            </a:r>
          </a:p>
        </p:txBody>
      </p:sp>
      <p:sp>
        <p:nvSpPr>
          <p:cNvPr id="5" name="3 Rectángulo redondeado"/>
          <p:cNvSpPr/>
          <p:nvPr/>
        </p:nvSpPr>
        <p:spPr>
          <a:xfrm>
            <a:off x="2458238" y="3221143"/>
            <a:ext cx="7878160" cy="115212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Luego, necesitaras hojas blanca o de cuadernos antiguos , para realizar las actividades y luego archivarlas en la carpeta azul, también lápiz grafito y goma.</a:t>
            </a:r>
          </a:p>
          <a:p>
            <a:endParaRPr lang="es-CL" dirty="0"/>
          </a:p>
        </p:txBody>
      </p:sp>
      <p:sp>
        <p:nvSpPr>
          <p:cNvPr id="6" name="4 Rectángulo redondeado"/>
          <p:cNvSpPr/>
          <p:nvPr/>
        </p:nvSpPr>
        <p:spPr>
          <a:xfrm>
            <a:off x="3048493" y="1908287"/>
            <a:ext cx="5462642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No olvides lavarte las manos antes de comenzar.</a:t>
            </a:r>
          </a:p>
        </p:txBody>
      </p:sp>
      <p:sp>
        <p:nvSpPr>
          <p:cNvPr id="7" name="5 Rectángulo redondeado"/>
          <p:cNvSpPr/>
          <p:nvPr/>
        </p:nvSpPr>
        <p:spPr>
          <a:xfrm>
            <a:off x="2536549" y="4998759"/>
            <a:ext cx="7118899" cy="1037049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Revisas tus respuestas, junto al solucionario, sino tienes las mismas respuestas, no olvides corregirlas.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84" y="3183593"/>
            <a:ext cx="1223307" cy="122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2205">
            <a:off x="631185" y="5355294"/>
            <a:ext cx="1889938" cy="3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Lavar Manos Gatti GIF - LavarManos Lavar Gatti - Descubre &amp; Comparte GIFs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84" y="1614694"/>
            <a:ext cx="1650086" cy="13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3614801" y="3678626"/>
            <a:ext cx="4996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/>
              <a:t>OA 15. Describir, comparar y construir figuras 2D (triángulos, cuadrados, rectángulos y círculos) con material concreto. </a:t>
            </a:r>
            <a:endParaRPr lang="es-CL" sz="4400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872985" y="138220"/>
            <a:ext cx="6480471" cy="111563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Objetivo</a:t>
            </a:r>
          </a:p>
        </p:txBody>
      </p:sp>
      <p:sp>
        <p:nvSpPr>
          <p:cNvPr id="6" name="4 Flecha abajo"/>
          <p:cNvSpPr/>
          <p:nvPr/>
        </p:nvSpPr>
        <p:spPr>
          <a:xfrm>
            <a:off x="4838389" y="1626503"/>
            <a:ext cx="2088232" cy="186235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48050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ivina De Que PELICULA Es El PERSONAJE con EMOJIS! - YouTub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213" y="2253135"/>
            <a:ext cx="5773784" cy="22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 Rectángulo"/>
          <p:cNvSpPr/>
          <p:nvPr/>
        </p:nvSpPr>
        <p:spPr>
          <a:xfrm>
            <a:off x="1997512" y="-48050"/>
            <a:ext cx="86882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Activación de nuestras neuronas.</a:t>
            </a:r>
            <a:endParaRPr lang="es-E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1032005" y="169711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Descubre que películas son…</a:t>
            </a:r>
            <a:r>
              <a:rPr lang="es-CL" dirty="0"/>
              <a:t>. </a:t>
            </a:r>
          </a:p>
        </p:txBody>
      </p:sp>
      <p:pic>
        <p:nvPicPr>
          <p:cNvPr id="1032" name="Picture 8" descr="ADIVINA LA PELICULA CON EMOJIS! | FoolBox TV | Acertijos con Emojis emoji  challenge - YouTube | Acertijos de imágenes, Acertijos visuales, Acertijo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8764" y="2830404"/>
            <a:ext cx="5850467" cy="23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ivina la película con emojis 3! - YouTub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482" y="4922978"/>
            <a:ext cx="6945866" cy="1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" y="-30046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23878" y="0"/>
            <a:ext cx="11744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4"/>
                </a:solidFill>
              </a:rPr>
              <a:t>¿ Qué son las figuras geométricas (2D)?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282154" y="900912"/>
            <a:ext cx="9627689" cy="12895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altLang="es-CL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las líneas cerradas se construyen las figuras de dos dimensiones llamadas figuras 2D (figura en dos dimensiones).</a:t>
            </a:r>
            <a:endParaRPr kumimoji="0" lang="es-ES" altLang="es-CL" sz="1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Cada una de las figuras geométricas que conocemos poseen líneas curvas o rectas. </a:t>
            </a:r>
            <a:endParaRPr kumimoji="0" lang="es-CL" altLang="es-CL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Figuras 2 D. - ppt video online descarga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7603" y="3155712"/>
            <a:ext cx="9144000" cy="34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92248" y="2168010"/>
            <a:ext cx="3762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Por ejemplo:</a:t>
            </a:r>
          </a:p>
        </p:txBody>
      </p:sp>
    </p:spTree>
    <p:extLst>
      <p:ext uri="{BB962C8B-B14F-4D97-AF65-F5344CB8AC3E}">
        <p14:creationId xmlns:p14="http://schemas.microsoft.com/office/powerpoint/2010/main" val="58478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56130" y="138326"/>
            <a:ext cx="10275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Partes de las figuras geométricas .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056130" y="1266403"/>
            <a:ext cx="9893300" cy="112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Las figuras geométricas se caracterizan por ser 2D, ya que posen 2 dimensiones, alto y largo. Por otra partes las figuras geométricas poseen lados y vértices.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201" y="3046642"/>
            <a:ext cx="8139209" cy="3048795"/>
          </a:xfrm>
          <a:prstGeom prst="rect">
            <a:avLst/>
          </a:prstGeom>
        </p:spPr>
      </p:pic>
      <p:pic>
        <p:nvPicPr>
          <p:cNvPr id="3074" name="Picture 2" descr="Imprimible de geometría. Formas planas, vértices y lados. - Aprendiendo con  Ju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88" y="2830607"/>
            <a:ext cx="3249825" cy="27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5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0780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78149" y="0"/>
            <a:ext cx="723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 triángulo y rectángulo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382" y="1317756"/>
            <a:ext cx="10820434" cy="10825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382" y="2585871"/>
            <a:ext cx="5397518" cy="22643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792" y="4320480"/>
            <a:ext cx="5499116" cy="2264370"/>
          </a:xfrm>
          <a:prstGeom prst="rect">
            <a:avLst/>
          </a:prstGeom>
        </p:spPr>
      </p:pic>
      <p:pic>
        <p:nvPicPr>
          <p:cNvPr id="2052" name="Picture 4" descr="I y 2 lección: Primer año Además les entrega tres carteles en los cuales se  les pide que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2" y="2460277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6095999" y="2688448"/>
            <a:ext cx="1727200" cy="98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derecha 11"/>
          <p:cNvSpPr/>
          <p:nvPr/>
        </p:nvSpPr>
        <p:spPr>
          <a:xfrm flipH="1">
            <a:off x="5092699" y="5243810"/>
            <a:ext cx="1579562" cy="98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AutoShape 6" descr="I y 2 lección: Primer año Además les entrega tres carteles en los cuales se  les pide que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4592" y="4953924"/>
            <a:ext cx="3606810" cy="16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50" y="1220474"/>
            <a:ext cx="4914900" cy="245553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60552" y="0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 circulo y triángulo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700" y="4127500"/>
            <a:ext cx="4737100" cy="2455530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5181599" y="1719132"/>
            <a:ext cx="1727200" cy="98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Cuantos vértices tiene un círculo? - Brainly.l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499" y="994898"/>
            <a:ext cx="2616199" cy="25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derecha 9"/>
          <p:cNvSpPr/>
          <p:nvPr/>
        </p:nvSpPr>
        <p:spPr>
          <a:xfrm flipH="1">
            <a:off x="5333998" y="4803270"/>
            <a:ext cx="1524001" cy="98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 descr="Imprimible de geometría. Formas planas, vértices y lados. - Aprendiendo con  Jul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088" y="3958645"/>
            <a:ext cx="3249825" cy="27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97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PowerPoint con Imágenes de Ni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2192000" cy="69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posas Coloridas Powerpoint PPT Template | Plantillas de fondo de  powerpoint, Diapositivas para power point, Plantilla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226"/>
            <a:ext cx="12192001" cy="691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7728" y="0"/>
            <a:ext cx="109253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Ahora ejercitemos en el cuaderno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1" y="938262"/>
            <a:ext cx="695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1.- Observa las siguientes figuras y a continuación completa. 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922" y="1261427"/>
            <a:ext cx="6648450" cy="143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80" y="2724263"/>
            <a:ext cx="10737038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2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103</TotalTime>
  <Words>322</Words>
  <Application>Microsoft Office PowerPoint</Application>
  <PresentationFormat>Panorámica</PresentationFormat>
  <Paragraphs>36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Castellar</vt:lpstr>
      <vt:lpstr>Impact</vt:lpstr>
      <vt:lpstr>Times New Roman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Jeiibii</dc:creator>
  <cp:lastModifiedBy>Asterix</cp:lastModifiedBy>
  <cp:revision>12</cp:revision>
  <dcterms:created xsi:type="dcterms:W3CDTF">2020-09-24T22:14:06Z</dcterms:created>
  <dcterms:modified xsi:type="dcterms:W3CDTF">2020-09-28T00:58:59Z</dcterms:modified>
</cp:coreProperties>
</file>