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7" r:id="rId4"/>
    <p:sldId id="259" r:id="rId5"/>
    <p:sldId id="260" r:id="rId6"/>
    <p:sldId id="265" r:id="rId7"/>
    <p:sldId id="263" r:id="rId8"/>
    <p:sldId id="264" r:id="rId9"/>
    <p:sldId id="266" r:id="rId10"/>
    <p:sldId id="261" r:id="rId11"/>
    <p:sldId id="262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CB70F5-8B97-4460-8D0A-87CDA5C7C669}" type="datetimeFigureOut">
              <a:rPr lang="es-CL" smtClean="0"/>
              <a:t>27-09-2020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E7C253-7886-4567-B039-CA71524D8F5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5372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 cstate="email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email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johanna.alvarado@agustiniano.cl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alejandra.andrades@agustiniano.cl" TargetMode="External"/><Relationship Id="rId4" Type="http://schemas.openxmlformats.org/officeDocument/2006/relationships/hyperlink" Target="mailto:alexandra.miranda@agustiniano.c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8.jpeg"/><Relationship Id="rId7" Type="http://schemas.openxmlformats.org/officeDocument/2006/relationships/image" Target="../media/image1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6" descr="C:\Users\evidal\Desktop\agustiniano_alta_f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3578" y="277019"/>
            <a:ext cx="1354733" cy="135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2 Subtítulo"/>
          <p:cNvSpPr txBox="1">
            <a:spLocks/>
          </p:cNvSpPr>
          <p:nvPr/>
        </p:nvSpPr>
        <p:spPr>
          <a:xfrm>
            <a:off x="2318311" y="486334"/>
            <a:ext cx="3079853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1400" b="1" dirty="0">
                <a:solidFill>
                  <a:schemeClr val="tx1"/>
                </a:solidFill>
              </a:rPr>
              <a:t>COLEGIO AGUSTINIANO– EL BOSQUE</a:t>
            </a:r>
            <a:r>
              <a:rPr lang="es-ES_tradnl" sz="1400" dirty="0">
                <a:solidFill>
                  <a:schemeClr val="tx1"/>
                </a:solidFill>
              </a:rPr>
              <a:t> </a:t>
            </a:r>
          </a:p>
          <a:p>
            <a:r>
              <a:rPr lang="es-ES_tradnl" sz="1400" dirty="0">
                <a:solidFill>
                  <a:schemeClr val="tx1"/>
                </a:solidFill>
              </a:rPr>
              <a:t>Un Proyecto Educativo Único y Propio</a:t>
            </a:r>
            <a:endParaRPr lang="es-CL" sz="1400" dirty="0">
              <a:solidFill>
                <a:schemeClr val="tx1"/>
              </a:solidFill>
            </a:endParaRPr>
          </a:p>
          <a:p>
            <a:pPr algn="l"/>
            <a:r>
              <a:rPr lang="es-ES_tradnl" sz="1400" dirty="0">
                <a:solidFill>
                  <a:schemeClr val="tx1"/>
                </a:solidFill>
              </a:rPr>
              <a:t>   Matemáticas- 2° Básico</a:t>
            </a:r>
            <a:endParaRPr lang="es-CL" sz="1400" dirty="0">
              <a:solidFill>
                <a:schemeClr val="tx1"/>
              </a:solidFill>
            </a:endParaRPr>
          </a:p>
        </p:txBody>
      </p:sp>
      <p:sp>
        <p:nvSpPr>
          <p:cNvPr id="6" name="1 Rectángulo"/>
          <p:cNvSpPr/>
          <p:nvPr/>
        </p:nvSpPr>
        <p:spPr>
          <a:xfrm rot="21196877">
            <a:off x="2450688" y="1634582"/>
            <a:ext cx="71644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Las figuras geométricas </a:t>
            </a:r>
          </a:p>
          <a:p>
            <a:pPr algn="ctr"/>
            <a:r>
              <a:rPr lang="es-ES" sz="5400" b="1" cap="none" spc="0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(figuras 2D)</a:t>
            </a:r>
          </a:p>
        </p:txBody>
      </p:sp>
    </p:spTree>
    <p:extLst>
      <p:ext uri="{BB962C8B-B14F-4D97-AF65-F5344CB8AC3E}">
        <p14:creationId xmlns:p14="http://schemas.microsoft.com/office/powerpoint/2010/main" val="37684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lantilla PowerPoint con Imágenes de Ni&amp;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126"/>
            <a:ext cx="12192000" cy="6949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riposas Coloridas Powerpoint PPT Template | Plantillas de fondo de  powerpoint, Diapositivas para power point, Plantillas de powerpoi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764" y="5226"/>
            <a:ext cx="12192001" cy="691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8400" y="750332"/>
            <a:ext cx="9613900" cy="2235609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032000" y="190500"/>
            <a:ext cx="5429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2.- Observa la figura que tiene cada niño y compáralas.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400" y="3176441"/>
            <a:ext cx="8394458" cy="1864153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3389" y="5097346"/>
            <a:ext cx="7557887" cy="1595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4668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lantilla PowerPoint con Imágenes de Ni&amp;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126"/>
            <a:ext cx="12192000" cy="6949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riposas Coloridas Powerpoint PPT Template | Plantillas de fondo de  powerpoint, Diapositivas para power point, Plantillas de powerpoi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0046"/>
            <a:ext cx="12192001" cy="691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4863" y="1401763"/>
            <a:ext cx="8241876" cy="216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1504989" y="633754"/>
            <a:ext cx="67826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s-ES_tradnl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3</a:t>
            </a:r>
            <a:r>
              <a:rPr lang="es-ES_tradnl" sz="20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Dibuja la cantidad de líneas que indica cada figura</a:t>
            </a:r>
            <a:r>
              <a:rPr lang="es-ES_tradnl" b="1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s-CL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AutoShape 4" descr="Guía de Matemática 1 º Básico, Unidad 2, segunda parte Nombre:  ……………………………………………………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6302" y="4320492"/>
            <a:ext cx="5938115" cy="253750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879600" y="3706898"/>
            <a:ext cx="70736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000" b="1" dirty="0">
                <a:solidFill>
                  <a:schemeClr val="bg1"/>
                </a:solidFill>
              </a:rPr>
              <a:t>4.- Dibuja en tu cuaderno lo siguiente y luego completa la tabla. </a:t>
            </a:r>
          </a:p>
        </p:txBody>
      </p:sp>
      <p:sp>
        <p:nvSpPr>
          <p:cNvPr id="9" name="Explosión 1 8"/>
          <p:cNvSpPr/>
          <p:nvPr/>
        </p:nvSpPr>
        <p:spPr>
          <a:xfrm rot="21280325">
            <a:off x="292100" y="4076962"/>
            <a:ext cx="3865821" cy="278103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bg1"/>
                </a:solidFill>
              </a:rPr>
              <a:t>Para la próxima clase necesitas tener 1 sobre de papel lustre.</a:t>
            </a:r>
          </a:p>
        </p:txBody>
      </p:sp>
    </p:spTree>
    <p:extLst>
      <p:ext uri="{BB962C8B-B14F-4D97-AF65-F5344CB8AC3E}">
        <p14:creationId xmlns:p14="http://schemas.microsoft.com/office/powerpoint/2010/main" val="4042956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4" name="Picture 4" descr="Mariposas Coloridas Powerpoint PPT Template | Plantillas de fondo de  powerpoint, Diapositivas para power point, Plantillas de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0046"/>
            <a:ext cx="12192001" cy="691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Las Figuras Geométricas en Español - Videos Educativos para Niños ♫  Divertido para aprender # - YouTube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78100" y="5186766"/>
            <a:ext cx="1181115" cy="120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Las Figuras Geométricas en Español - Videos Educativos para Niños ♫  Divertido para aprender # - YouTube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81510" y="5327649"/>
            <a:ext cx="1612901" cy="92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Las Figuras Geométricas en Español - Videos Educativos para Niños ♫  Divertido para aprender # - YouTube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59589" y="5109381"/>
            <a:ext cx="1522411" cy="119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as Figuras Geométricas en Español - Videos Educativos para Niños ♫  Divertido para aprender # - YouTube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185"/>
          <a:stretch/>
        </p:blipFill>
        <p:spPr bwMode="auto">
          <a:xfrm>
            <a:off x="9194785" y="5143193"/>
            <a:ext cx="1270000" cy="123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/>
          <p:cNvSpPr/>
          <p:nvPr/>
        </p:nvSpPr>
        <p:spPr>
          <a:xfrm>
            <a:off x="4481510" y="156853"/>
            <a:ext cx="3757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No olvides…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7874" y="1025061"/>
            <a:ext cx="9115425" cy="388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78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6743798" y="236550"/>
            <a:ext cx="5128275" cy="3170099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s-CL" sz="4000" dirty="0">
                <a:solidFill>
                  <a:schemeClr val="accent2">
                    <a:lumMod val="75000"/>
                  </a:schemeClr>
                </a:solidFill>
                <a:latin typeface="Impact" panose="020B0806030902050204" pitchFamily="34" charset="0"/>
              </a:rPr>
              <a:t>Recuerda que si presentas dudas puedes   escribir al correo de tu profesora jefe. </a:t>
            </a:r>
          </a:p>
        </p:txBody>
      </p:sp>
      <p:pic>
        <p:nvPicPr>
          <p:cNvPr id="5" name="Picture 2" descr="Globo pizarra mono en la categoria globos para dibujar para decoració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122" y="357270"/>
            <a:ext cx="6442676" cy="5244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redondeado 5"/>
          <p:cNvSpPr/>
          <p:nvPr/>
        </p:nvSpPr>
        <p:spPr>
          <a:xfrm>
            <a:off x="1620252" y="3885800"/>
            <a:ext cx="4764505" cy="2972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CL" b="1" dirty="0">
              <a:solidFill>
                <a:schemeClr val="bg1"/>
              </a:solidFill>
            </a:endParaRPr>
          </a:p>
          <a:p>
            <a:pPr algn="ctr"/>
            <a:r>
              <a:rPr lang="es-CL" b="1" dirty="0">
                <a:solidFill>
                  <a:schemeClr val="bg1"/>
                </a:solidFill>
              </a:rPr>
              <a:t>2° Básico A : </a:t>
            </a:r>
          </a:p>
          <a:p>
            <a:pPr algn="ctr"/>
            <a:r>
              <a:rPr lang="en-US" dirty="0">
                <a:solidFill>
                  <a:schemeClr val="bg1"/>
                </a:solidFill>
                <a:hlinkClick r:id="rId3"/>
              </a:rPr>
              <a:t>johanna.alvarado@agustiniano.cl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s-CL" b="1" dirty="0">
                <a:solidFill>
                  <a:schemeClr val="bg1"/>
                </a:solidFill>
              </a:rPr>
              <a:t>   </a:t>
            </a:r>
          </a:p>
          <a:p>
            <a:pPr algn="ctr"/>
            <a:r>
              <a:rPr lang="es-CL" b="1" dirty="0">
                <a:solidFill>
                  <a:schemeClr val="bg1"/>
                </a:solidFill>
              </a:rPr>
              <a:t>2° Básico B : </a:t>
            </a:r>
            <a:r>
              <a:rPr lang="en-US" dirty="0">
                <a:solidFill>
                  <a:schemeClr val="bg1"/>
                </a:solidFill>
                <a:hlinkClick r:id="rId4"/>
              </a:rPr>
              <a:t>alexandra.miranda@agustiniano.cl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endParaRPr lang="es-CL" b="1" dirty="0">
              <a:solidFill>
                <a:schemeClr val="bg1"/>
              </a:solidFill>
            </a:endParaRPr>
          </a:p>
          <a:p>
            <a:pPr algn="ctr"/>
            <a:r>
              <a:rPr lang="es-CL" b="1" dirty="0">
                <a:solidFill>
                  <a:schemeClr val="bg1"/>
                </a:solidFill>
              </a:rPr>
              <a:t>2°Básico C </a:t>
            </a:r>
            <a:r>
              <a:rPr lang="es-CL" b="1" dirty="0"/>
              <a:t>: </a:t>
            </a:r>
            <a:r>
              <a:rPr lang="en-US" u="sng" dirty="0">
                <a:solidFill>
                  <a:srgbClr val="A52A2A"/>
                </a:solidFill>
                <a:hlinkClick r:id="rId5"/>
              </a:rPr>
              <a:t>alejandra.andrades@agustiniano.cl</a:t>
            </a:r>
            <a:endParaRPr lang="en-US" dirty="0"/>
          </a:p>
          <a:p>
            <a:endParaRPr lang="es-CL" b="1" dirty="0"/>
          </a:p>
          <a:p>
            <a:pPr algn="ctr"/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7323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Rectángulo"/>
          <p:cNvSpPr/>
          <p:nvPr/>
        </p:nvSpPr>
        <p:spPr>
          <a:xfrm>
            <a:off x="1982787" y="215322"/>
            <a:ext cx="8226425" cy="1200329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CL" sz="36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tellar" pitchFamily="18" charset="0"/>
              </a:rPr>
              <a:t>ORIENTACIONES PARA TRABAJO PERSONAL </a:t>
            </a:r>
          </a:p>
        </p:txBody>
      </p:sp>
      <p:sp>
        <p:nvSpPr>
          <p:cNvPr id="5" name="3 Rectángulo redondeado"/>
          <p:cNvSpPr/>
          <p:nvPr/>
        </p:nvSpPr>
        <p:spPr>
          <a:xfrm>
            <a:off x="2458238" y="3221143"/>
            <a:ext cx="7878160" cy="1152128"/>
          </a:xfrm>
          <a:prstGeom prst="roundRect">
            <a:avLst>
              <a:gd name="adj" fmla="val 10000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s-CL" dirty="0"/>
              <a:t>Luego, necesitaras hojas blanca o de cuadernos antiguos , para realizar las actividades y luego archivarlas en la carpeta azul, también lápiz grafito y goma.</a:t>
            </a:r>
          </a:p>
          <a:p>
            <a:endParaRPr lang="es-CL" dirty="0"/>
          </a:p>
        </p:txBody>
      </p:sp>
      <p:sp>
        <p:nvSpPr>
          <p:cNvPr id="6" name="4 Rectángulo redondeado"/>
          <p:cNvSpPr/>
          <p:nvPr/>
        </p:nvSpPr>
        <p:spPr>
          <a:xfrm>
            <a:off x="3048493" y="1908287"/>
            <a:ext cx="5462642" cy="792088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s-CL" dirty="0"/>
              <a:t>No olvides lavarte las manos antes de comenzar.</a:t>
            </a:r>
          </a:p>
        </p:txBody>
      </p:sp>
      <p:sp>
        <p:nvSpPr>
          <p:cNvPr id="7" name="5 Rectángulo redondeado"/>
          <p:cNvSpPr/>
          <p:nvPr/>
        </p:nvSpPr>
        <p:spPr>
          <a:xfrm>
            <a:off x="2536549" y="4998759"/>
            <a:ext cx="7118899" cy="1037049"/>
          </a:xfrm>
          <a:prstGeom prst="roundRect">
            <a:avLst>
              <a:gd name="adj" fmla="val 1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s-CL" dirty="0"/>
              <a:t>Revisas tus respuestas, junto al solucionario, sino tienes las mismas respuestas, no olvides corregirlas.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9884" y="3183593"/>
            <a:ext cx="1223307" cy="122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632205">
            <a:off x="631185" y="5355294"/>
            <a:ext cx="1889938" cy="323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Lavar Manos Gatti GIF - LavarManos Lavar Gatti - Descubre &amp; Comparte GIFs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9884" y="1614694"/>
            <a:ext cx="1650086" cy="130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6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Rectángulo"/>
          <p:cNvSpPr/>
          <p:nvPr/>
        </p:nvSpPr>
        <p:spPr>
          <a:xfrm>
            <a:off x="3614801" y="3678626"/>
            <a:ext cx="4996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L" sz="3200" dirty="0"/>
              <a:t>OA 15. Describir, comparar y construir figuras 2D (triángulos, cuadrados, rectángulos y círculos) con material concreto. </a:t>
            </a:r>
            <a:endParaRPr lang="es-CL" sz="4400" dirty="0"/>
          </a:p>
        </p:txBody>
      </p:sp>
      <p:sp>
        <p:nvSpPr>
          <p:cNvPr id="5" name="3 Título"/>
          <p:cNvSpPr txBox="1">
            <a:spLocks/>
          </p:cNvSpPr>
          <p:nvPr/>
        </p:nvSpPr>
        <p:spPr>
          <a:xfrm>
            <a:off x="2872985" y="138220"/>
            <a:ext cx="6480471" cy="111563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600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</a:rPr>
              <a:t>Objetivo</a:t>
            </a:r>
          </a:p>
        </p:txBody>
      </p:sp>
      <p:sp>
        <p:nvSpPr>
          <p:cNvPr id="6" name="4 Flecha abajo"/>
          <p:cNvSpPr/>
          <p:nvPr/>
        </p:nvSpPr>
        <p:spPr>
          <a:xfrm>
            <a:off x="4838389" y="1626503"/>
            <a:ext cx="2088232" cy="1862353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5425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lantilla PowerPoint con Imágenes de Ni&amp;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126"/>
            <a:ext cx="12192000" cy="6949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riposas Coloridas Powerpoint PPT Template | Plantillas de fondo de  powerpoint, Diapositivas para power point, Plantillas de powerpoi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" y="-48050"/>
            <a:ext cx="12192001" cy="691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divina De Que PELICULA Es El PERSONAJE con EMOJIS! - YouTube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2213" y="2253135"/>
            <a:ext cx="5773784" cy="221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5 Rectángulo"/>
          <p:cNvSpPr/>
          <p:nvPr/>
        </p:nvSpPr>
        <p:spPr>
          <a:xfrm>
            <a:off x="1997512" y="-48050"/>
            <a:ext cx="868829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5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Activación de nuestras neuronas.</a:t>
            </a:r>
            <a:endParaRPr lang="es-ES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3 CuadroTexto"/>
          <p:cNvSpPr txBox="1"/>
          <p:nvPr/>
        </p:nvSpPr>
        <p:spPr>
          <a:xfrm>
            <a:off x="1032005" y="1697116"/>
            <a:ext cx="2988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Descubre que películas son…</a:t>
            </a:r>
            <a:r>
              <a:rPr lang="es-CL" dirty="0"/>
              <a:t>. </a:t>
            </a:r>
          </a:p>
        </p:txBody>
      </p:sp>
      <p:pic>
        <p:nvPicPr>
          <p:cNvPr id="1032" name="Picture 8" descr="ADIVINA LA PELICULA CON EMOJIS! | FoolBox TV | Acertijos con Emojis emoji  challenge - YouTube | Acertijos de imágenes, Acertijos visuales, Acertijos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18764" y="2830404"/>
            <a:ext cx="5850467" cy="238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divina la película con emojis 3! - YouTube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2482" y="4922978"/>
            <a:ext cx="6945866" cy="1733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90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lantilla PowerPoint con Imágenes de Ni&amp;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126"/>
            <a:ext cx="12192000" cy="6949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riposas Coloridas Powerpoint PPT Template | Plantillas de fondo de  powerpoint, Diapositivas para power point, Plantillas de powerpoi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" y="-30046"/>
            <a:ext cx="12192001" cy="691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223878" y="0"/>
            <a:ext cx="117442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5400" b="1" dirty="0">
                <a:ln/>
                <a:solidFill>
                  <a:schemeClr val="accent4"/>
                </a:solidFill>
              </a:rPr>
              <a:t>¿ Qué son las figuras geométricas (2D)?</a:t>
            </a: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1282154" y="900912"/>
            <a:ext cx="9627689" cy="128951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s-ES" altLang="es-CL" sz="1600" b="1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Con las líneas cerradas se construyen las figuras de dos dimensiones llamadas figuras 2D (figura en dos dimensiones).</a:t>
            </a:r>
            <a:endParaRPr kumimoji="0" lang="es-ES" altLang="es-CL" sz="1600" b="1" i="1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s-CL" altLang="es-CL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Cada una de las figuras geométricas que conocemos poseen líneas curvas o rectas. </a:t>
            </a:r>
            <a:endParaRPr kumimoji="0" lang="es-CL" altLang="es-CL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9" name="Picture 5" descr="Figuras 2 D. - ppt video online descargar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77603" y="3155712"/>
            <a:ext cx="9144000" cy="343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392248" y="2168010"/>
            <a:ext cx="37626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Por ejemplo:</a:t>
            </a:r>
          </a:p>
        </p:txBody>
      </p:sp>
    </p:spTree>
    <p:extLst>
      <p:ext uri="{BB962C8B-B14F-4D97-AF65-F5344CB8AC3E}">
        <p14:creationId xmlns:p14="http://schemas.microsoft.com/office/powerpoint/2010/main" val="584787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lantilla PowerPoint con Imágenes de Ni&amp;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126"/>
            <a:ext cx="12192000" cy="6949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riposas Coloridas Powerpoint PPT Template | Plantillas de fondo de  powerpoint, Diapositivas para power point, Plantillas de powerpoi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91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1056130" y="138326"/>
            <a:ext cx="102758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u="sng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Partes de las figuras geométricas .</a:t>
            </a:r>
          </a:p>
        </p:txBody>
      </p:sp>
      <p:sp>
        <p:nvSpPr>
          <p:cNvPr id="3" name="Rectángulo redondeado 2"/>
          <p:cNvSpPr/>
          <p:nvPr/>
        </p:nvSpPr>
        <p:spPr>
          <a:xfrm>
            <a:off x="1056130" y="1266403"/>
            <a:ext cx="9893300" cy="11213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dirty="0"/>
              <a:t>Las figuras geométricas se caracterizan por ser 2D, ya que posen 2 dimensiones, alto y largo. Por otra partes las figuras geométricas poseen lados y vértices.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2201" y="3046642"/>
            <a:ext cx="8139209" cy="3048795"/>
          </a:xfrm>
          <a:prstGeom prst="rect">
            <a:avLst/>
          </a:prstGeom>
        </p:spPr>
      </p:pic>
      <p:pic>
        <p:nvPicPr>
          <p:cNvPr id="3074" name="Picture 2" descr="Imprimible de geometría. Formas planas, vértices y lados. - Aprendiendo con  Juli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1188" y="2830607"/>
            <a:ext cx="3249825" cy="279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551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lantilla PowerPoint con Imágenes de Ni&amp;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126"/>
            <a:ext cx="12192000" cy="6949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riposas Coloridas Powerpoint PPT Template | Plantillas de fondo de  powerpoint, Diapositivas para power point, Plantillas de powerpoi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40780"/>
            <a:ext cx="12192001" cy="691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2478149" y="0"/>
            <a:ext cx="72357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El triángulo y rectángulo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7382" y="1317756"/>
            <a:ext cx="10820434" cy="108254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7382" y="2585871"/>
            <a:ext cx="5397518" cy="226437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7792" y="4320480"/>
            <a:ext cx="5499116" cy="2264370"/>
          </a:xfrm>
          <a:prstGeom prst="rect">
            <a:avLst/>
          </a:prstGeom>
        </p:spPr>
      </p:pic>
      <p:pic>
        <p:nvPicPr>
          <p:cNvPr id="2052" name="Picture 4" descr="I y 2 lección: Primer año Además les entrega tres carteles en los cuales se  les pide que: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6862" y="2460277"/>
            <a:ext cx="25431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lecha derecha 3"/>
          <p:cNvSpPr/>
          <p:nvPr/>
        </p:nvSpPr>
        <p:spPr>
          <a:xfrm>
            <a:off x="6095999" y="2688448"/>
            <a:ext cx="1727200" cy="9875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Flecha derecha 11"/>
          <p:cNvSpPr/>
          <p:nvPr/>
        </p:nvSpPr>
        <p:spPr>
          <a:xfrm flipH="1">
            <a:off x="5092699" y="5243810"/>
            <a:ext cx="1579562" cy="9875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" name="AutoShape 6" descr="I y 2 lección: Primer año Además les entrega tres carteles en los cuales se  les pide que: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4592" y="4953924"/>
            <a:ext cx="3606810" cy="165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685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lantilla PowerPoint con Imágenes de Ni&amp;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126"/>
            <a:ext cx="12192000" cy="6949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riposas Coloridas Powerpoint PPT Template | Plantillas de fondo de  powerpoint, Diapositivas para power point, Plantillas de powerpoi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91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850" y="1220474"/>
            <a:ext cx="4914900" cy="245553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3060552" y="0"/>
            <a:ext cx="60708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El circulo y triángulo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89700" y="4127500"/>
            <a:ext cx="4737100" cy="2455530"/>
          </a:xfrm>
          <a:prstGeom prst="rect">
            <a:avLst/>
          </a:prstGeom>
        </p:spPr>
      </p:pic>
      <p:sp>
        <p:nvSpPr>
          <p:cNvPr id="8" name="Flecha derecha 7"/>
          <p:cNvSpPr/>
          <p:nvPr/>
        </p:nvSpPr>
        <p:spPr>
          <a:xfrm>
            <a:off x="5181599" y="1719132"/>
            <a:ext cx="1727200" cy="9875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4098" name="Picture 2" descr="Cuantos vértices tiene un círculo? - Brainly.lat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5499" y="994898"/>
            <a:ext cx="2616199" cy="2523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lecha derecha 9"/>
          <p:cNvSpPr/>
          <p:nvPr/>
        </p:nvSpPr>
        <p:spPr>
          <a:xfrm flipH="1">
            <a:off x="5333998" y="4803270"/>
            <a:ext cx="1524001" cy="9875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1" name="Picture 2" descr="Imprimible de geometría. Formas planas, vértices y lados. - Aprendiendo con  Juli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4088" y="3958645"/>
            <a:ext cx="3249825" cy="279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979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lantilla PowerPoint con Imágenes de Ni&amp;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126"/>
            <a:ext cx="12192000" cy="6949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riposas Coloridas Powerpoint PPT Template | Plantillas de fondo de  powerpoint, Diapositivas para power point, Plantillas de powerpoi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5226"/>
            <a:ext cx="12192001" cy="691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277728" y="0"/>
            <a:ext cx="1092536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Ahora ejercitemos en el cuaderno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028701" y="938262"/>
            <a:ext cx="69557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altLang="es-CL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1.- Observa las siguientes figuras y a continuación completa. </a:t>
            </a:r>
            <a:endParaRPr kumimoji="0" lang="es-CL" altLang="es-C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L" altLang="es-C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38922" y="1261427"/>
            <a:ext cx="6648450" cy="143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7480" y="2724263"/>
            <a:ext cx="10737038" cy="397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2260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103</TotalTime>
  <Words>322</Words>
  <Application>Microsoft Office PowerPoint</Application>
  <PresentationFormat>Panorámica</PresentationFormat>
  <Paragraphs>36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Calibri</vt:lpstr>
      <vt:lpstr>Castellar</vt:lpstr>
      <vt:lpstr>Impact</vt:lpstr>
      <vt:lpstr>Times New Roman</vt:lpstr>
      <vt:lpstr>Tw Cen MT</vt:lpstr>
      <vt:lpstr>Circuito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Jeiibii</dc:creator>
  <cp:lastModifiedBy>Asterix</cp:lastModifiedBy>
  <cp:revision>12</cp:revision>
  <dcterms:created xsi:type="dcterms:W3CDTF">2020-09-24T22:14:06Z</dcterms:created>
  <dcterms:modified xsi:type="dcterms:W3CDTF">2020-09-28T00:58:59Z</dcterms:modified>
</cp:coreProperties>
</file>